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63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9" r:id="rId10"/>
    <p:sldId id="280" r:id="rId11"/>
    <p:sldId id="265" r:id="rId12"/>
    <p:sldId id="276" r:id="rId13"/>
    <p:sldId id="275" r:id="rId14"/>
    <p:sldId id="277" r:id="rId15"/>
    <p:sldId id="272" r:id="rId16"/>
    <p:sldId id="273" r:id="rId17"/>
    <p:sldId id="274" r:id="rId18"/>
    <p:sldId id="270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41" autoAdjust="0"/>
  </p:normalViewPr>
  <p:slideViewPr>
    <p:cSldViewPr snapToGrid="0">
      <p:cViewPr varScale="1">
        <p:scale>
          <a:sx n="91" d="100"/>
          <a:sy n="91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D4CB6-DDCC-497B-AB77-94F7B76B8567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BC9A8-D3A7-4D68-9A72-6D6B6D5B9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8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BC9A8-D3A7-4D68-9A72-6D6B6D5B98F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0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80C1-0499-40D6-9F64-BF0A6E41939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E6FF-90B8-4CD9-AF4C-3F2314AF3D8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34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80C1-0499-40D6-9F64-BF0A6E41939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E6FF-90B8-4CD9-AF4C-3F2314AF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5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80C1-0499-40D6-9F64-BF0A6E41939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E6FF-90B8-4CD9-AF4C-3F2314AF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17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80C1-0499-40D6-9F64-BF0A6E41939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E6FF-90B8-4CD9-AF4C-3F2314AF3D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2567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80C1-0499-40D6-9F64-BF0A6E41939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E6FF-90B8-4CD9-AF4C-3F2314AF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58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80C1-0499-40D6-9F64-BF0A6E41939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E6FF-90B8-4CD9-AF4C-3F2314AF3D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5416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80C1-0499-40D6-9F64-BF0A6E41939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E6FF-90B8-4CD9-AF4C-3F2314AF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3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80C1-0499-40D6-9F64-BF0A6E41939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E6FF-90B8-4CD9-AF4C-3F2314AF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0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80C1-0499-40D6-9F64-BF0A6E41939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E6FF-90B8-4CD9-AF4C-3F2314AF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80C1-0499-40D6-9F64-BF0A6E41939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E6FF-90B8-4CD9-AF4C-3F2314AF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2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80C1-0499-40D6-9F64-BF0A6E41939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E6FF-90B8-4CD9-AF4C-3F2314AF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3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80C1-0499-40D6-9F64-BF0A6E41939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E6FF-90B8-4CD9-AF4C-3F2314AF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62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80C1-0499-40D6-9F64-BF0A6E41939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E6FF-90B8-4CD9-AF4C-3F2314AF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1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80C1-0499-40D6-9F64-BF0A6E41939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E6FF-90B8-4CD9-AF4C-3F2314AF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0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80C1-0499-40D6-9F64-BF0A6E41939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E6FF-90B8-4CD9-AF4C-3F2314AF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3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80C1-0499-40D6-9F64-BF0A6E41939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E6FF-90B8-4CD9-AF4C-3F2314AF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03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80C1-0499-40D6-9F64-BF0A6E41939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E6FF-90B8-4CD9-AF4C-3F2314AF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8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3980C1-0499-40D6-9F64-BF0A6E41939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0EE6FF-90B8-4CD9-AF4C-3F2314AF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13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dou_4ugolek@mail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hyperlink" Target="http://ugolek4.a2b2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2838" y="0"/>
            <a:ext cx="6042373" cy="6969512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ru-RU" sz="2400" i="1" cap="none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</a:t>
            </a:r>
            <a:r>
              <a:rPr lang="ru-RU" sz="2400" i="1" cap="none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бюджетное дошкольное</a:t>
            </a:r>
            <a:r>
              <a:rPr lang="ru-RU" sz="2400" cap="none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cap="none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cap="none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образовательное учреждение</a:t>
            </a:r>
            <a:r>
              <a:rPr lang="ru-RU" sz="2400" cap="none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cap="none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cap="none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  № 4 «Уголек</a:t>
            </a:r>
            <a:r>
              <a:rPr lang="ru-RU" sz="2400" i="1" cap="none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br>
              <a:rPr lang="ru-RU" sz="2400" i="1" cap="none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cap="none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i="1" cap="none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i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Презентация педагогического проекта по познавательному развитию детей старшего дошкольного возраста</a:t>
            </a:r>
            <a:br>
              <a:rPr lang="ru-RU" sz="2400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«Живая память России»</a:t>
            </a:r>
            <a:br>
              <a:rPr lang="ru-RU" sz="2400" b="1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i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i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i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i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i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cap="none" dirty="0" smtClean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Мыски 2021</a:t>
            </a:r>
            <a:r>
              <a:rPr lang="ru-RU" sz="2400" i="1" cap="none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i="1" cap="none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70956" y="4583151"/>
            <a:ext cx="4821043" cy="1884556"/>
          </a:xfrm>
        </p:spPr>
        <p:txBody>
          <a:bodyPr>
            <a:noAutofit/>
          </a:bodyPr>
          <a:lstStyle/>
          <a:p>
            <a:pPr lvl="0" algn="r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</a:pP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категории:</a:t>
            </a:r>
          </a:p>
          <a:p>
            <a:pPr lvl="0" algn="r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</a:pPr>
            <a:r>
              <a:rPr lang="ru-RU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Охотникова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7708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940549" y="0"/>
            <a:ext cx="9201934" cy="851338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военной кобуры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75" y="1987042"/>
            <a:ext cx="6473332" cy="364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19" y="910628"/>
            <a:ext cx="3259167" cy="57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251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972080" y="-147145"/>
            <a:ext cx="9138872" cy="998483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«Партизаны», «Госпиталь»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Объект 2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2" y="2010137"/>
            <a:ext cx="5917323" cy="4437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Объект 2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1" y="1082566"/>
            <a:ext cx="5557028" cy="416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602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972080" y="126124"/>
            <a:ext cx="8623865" cy="767255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«На побывку»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32" y="1194064"/>
            <a:ext cx="3033012" cy="5392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Объект 2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" y="1299168"/>
            <a:ext cx="3006286" cy="534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76" y="1194064"/>
            <a:ext cx="3065407" cy="544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592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972080" y="0"/>
            <a:ext cx="9201934" cy="851338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«Славься, славься, День Победы!»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6" y="2406870"/>
            <a:ext cx="6396576" cy="371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47" y="935541"/>
            <a:ext cx="5228587" cy="4153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518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1630499" y="-430924"/>
            <a:ext cx="7982734" cy="1135938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досуг «Буду смелым, буду в армии служить»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0" y="885276"/>
            <a:ext cx="5922800" cy="444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80" y="2211928"/>
            <a:ext cx="5793544" cy="434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057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972080" y="462455"/>
            <a:ext cx="7919672" cy="872359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96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стенгазеты «Помним, гордимся, чтим!»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Объект 25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" b="4154"/>
          <a:stretch/>
        </p:blipFill>
        <p:spPr>
          <a:xfrm>
            <a:off x="772385" y="1599492"/>
            <a:ext cx="4598402" cy="438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Объект 27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14419" r="18395" b="13736"/>
          <a:stretch/>
        </p:blipFill>
        <p:spPr>
          <a:xfrm>
            <a:off x="5980385" y="2259630"/>
            <a:ext cx="5276194" cy="435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792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1488447" y="139849"/>
            <a:ext cx="7720099" cy="710005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открыток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49" y="1827923"/>
            <a:ext cx="5969377" cy="447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7" y="1086028"/>
            <a:ext cx="5376716" cy="403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52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53" y="373435"/>
            <a:ext cx="4492747" cy="294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t="17371" r="9400" b="26465"/>
          <a:stretch/>
        </p:blipFill>
        <p:spPr>
          <a:xfrm>
            <a:off x="6858027" y="3429000"/>
            <a:ext cx="3763020" cy="327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41" y="2147258"/>
            <a:ext cx="5264150" cy="380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041" y="2380397"/>
            <a:ext cx="3657917" cy="2097206"/>
          </a:xfrm>
          <a:prstGeom prst="rect">
            <a:avLst/>
          </a:prstGeom>
        </p:spPr>
      </p:pic>
      <p:sp>
        <p:nvSpPr>
          <p:cNvPr id="16" name="Текст 10"/>
          <p:cNvSpPr>
            <a:spLocks noGrp="1"/>
          </p:cNvSpPr>
          <p:nvPr>
            <p:ph type="body" sz="half" idx="2"/>
          </p:nvPr>
        </p:nvSpPr>
        <p:spPr>
          <a:xfrm>
            <a:off x="1145628" y="241739"/>
            <a:ext cx="6400800" cy="80929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«Окна победы» (обратная связь с родителями воспитанников)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9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05" y="1003684"/>
            <a:ext cx="6613698" cy="439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84212" y="357353"/>
            <a:ext cx="9983788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3891" y="357353"/>
            <a:ext cx="8429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Возложение цветов к памятнику «Вечный огонь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0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684213" y="273270"/>
            <a:ext cx="9500312" cy="7031420"/>
          </a:xfrm>
        </p:spPr>
        <p:txBody>
          <a:bodyPr>
            <a:normAutofit/>
          </a:bodyPr>
          <a:lstStyle/>
          <a:p>
            <a:pPr algn="ctr"/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algn="just">
              <a:lnSpc>
                <a:spcPct val="150000"/>
              </a:lnSpc>
            </a:pP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«Живая память России» предназначен для формирования у детей знаний об историческом прошлом Родины, целостного восприятия событий, связанных с ВОВ 1941-1945 годов. Проект помогает установить историческую преемственность поколений.         Реализация проекта помогает не только повысить интерес детей к людям, защищавшим Родину много лет назад, но и способствует формированию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патриатической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позиции дошкольника, которая является основой личности взрослого человека – гражданина своей страны.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11941791" cy="6858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20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Нравственно - патриотическое воспитание детей является одной из основных задач дошкольного образовательного учреждения. Чувство Родины, начинается у ребёнка с отношения к семье, к самым близким людям – к матери, отцу, бабушке, дедушке. Это корни, связывающие его с родным домом и ближайшим окружением. Чувство Родины начинается с восхищения тем, что видит перед собой малыш, чему он изумляется и что вызывает отклик в его душе. И хотя многие впечатления ещё не осознаны им глубоко, но, пропущенные через детское восприятие впечатления и чувства играют огромную роль в становлении личности патриота и задача взрослых помочь ребенку во всем разобраться.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8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256689" y="126124"/>
            <a:ext cx="6253656" cy="6731876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2400" b="1" i="1" dirty="0" smtClean="0">
              <a:solidFill>
                <a:srgbClr val="B15E28">
                  <a:lumMod val="50000"/>
                </a:srgbClr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Приглашаем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к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сотрудничеству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Font typeface="Wingdings 3" charset="2"/>
              <a:buChar char="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652845, Российская Федерация, Кемеровская область, город Мыски, квартал 17, дом 23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Font typeface="Wingdings 3" charset="2"/>
              <a:buChar char="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maii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mdou_4ugolek@mail.ru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Font typeface="Wingdings 3" charset="2"/>
              <a:buChar char="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http://ugolek4.a2b2.ru/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Font typeface="Wingdings 3" charset="2"/>
              <a:buChar char="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8(38474) 3-15-55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Font typeface="Wingdings 3" charset="2"/>
              <a:buChar char="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персонального сайта: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ohotnikova-a-m.a2b2.ru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r1.nubex.ru/s5874-73f/f3033_54/logo_2b2a45e114ea12bf9ea1d1dfc76f9bf0_resiz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7" y="451944"/>
            <a:ext cx="3682816" cy="26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3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56477" y="-289931"/>
            <a:ext cx="11418849" cy="8251902"/>
          </a:xfrm>
        </p:spPr>
        <p:txBody>
          <a:bodyPr>
            <a:noAutofit/>
          </a:bodyPr>
          <a:lstStyle/>
          <a:p>
            <a:pPr indent="3060700" algn="ctr">
              <a:spcAft>
                <a:spcPts val="0"/>
              </a:spcAft>
            </a:pP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060700" algn="r">
              <a:spcAft>
                <a:spcPts val="0"/>
              </a:spcAft>
            </a:pPr>
            <a:r>
              <a:rPr lang="ru-RU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Чтит </a:t>
            </a:r>
            <a:r>
              <a:rPr lang="ru-RU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великий День Победы</a:t>
            </a:r>
            <a:endParaRPr lang="ru-RU" sz="14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060700" algn="r">
              <a:spcAft>
                <a:spcPts val="0"/>
              </a:spcAft>
            </a:pPr>
            <a:r>
              <a:rPr lang="ru-RU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славная страна.</a:t>
            </a:r>
            <a:endParaRPr lang="ru-RU" sz="14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060700" algn="r">
              <a:spcAft>
                <a:spcPts val="0"/>
              </a:spcAft>
            </a:pPr>
            <a:r>
              <a:rPr lang="ru-RU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День Победы наши деды</a:t>
            </a:r>
            <a:endParaRPr lang="ru-RU" sz="14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060700" algn="r">
              <a:spcAft>
                <a:spcPts val="0"/>
              </a:spcAft>
            </a:pPr>
            <a:r>
              <a:rPr lang="ru-RU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Надевают ордена.</a:t>
            </a:r>
            <a:endParaRPr lang="ru-RU" sz="14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060700" algn="r">
              <a:spcAft>
                <a:spcPts val="0"/>
              </a:spcAft>
            </a:pPr>
            <a:r>
              <a:rPr lang="ru-RU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про первый День Победы</a:t>
            </a:r>
            <a:endParaRPr lang="ru-RU" sz="14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060700" algn="r">
              <a:spcAft>
                <a:spcPts val="0"/>
              </a:spcAft>
            </a:pPr>
            <a:r>
              <a:rPr lang="ru-RU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Любим слушать их рассказ –</a:t>
            </a:r>
            <a:endParaRPr lang="ru-RU" sz="14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060700" algn="r">
              <a:spcAft>
                <a:spcPts val="0"/>
              </a:spcAft>
            </a:pPr>
            <a:r>
              <a:rPr lang="ru-RU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сражались наши деды</a:t>
            </a:r>
            <a:endParaRPr lang="ru-RU" sz="14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060700" algn="r">
              <a:spcAft>
                <a:spcPts val="0"/>
              </a:spcAft>
            </a:pPr>
            <a:r>
              <a:rPr lang="ru-RU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весь мир и за всех нас!</a:t>
            </a:r>
            <a:endParaRPr lang="ru-RU" sz="14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060700" algn="r">
              <a:spcAft>
                <a:spcPts val="0"/>
              </a:spcAft>
            </a:pPr>
            <a:r>
              <a:rPr lang="ru-RU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 Некрасова</a:t>
            </a:r>
            <a:endParaRPr lang="ru-RU" sz="2400" b="1" i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ознакомления воспитанников с событиями Великой Отечественной войны посредством преемственности педагогов и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родителей. </a:t>
            </a:r>
            <a:endParaRPr lang="ru-RU" sz="24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знакомить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историческими событиями ВОВ;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словарь по теме ВОВ;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формировать интерес к литературным произведениям по теме ВОВ;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создавать условия для совместной с родителями поисковой деятельности;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обогащать, расширять знания о времени ВОВ через практическую деятельность.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0" y="468351"/>
            <a:ext cx="12192000" cy="6389649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проекта: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Определение темы проекта:</a:t>
            </a:r>
          </a:p>
          <a:p>
            <a:pPr indent="450215" algn="just"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донести суть происходившего во времена ВОВ подрастающему поколению, сформировать у них чувство долга, чувство уважения к славным защитникам нашей Родины, чувство гордости за свой великий народ, который подарил нам счастливую жизнь.</a:t>
            </a: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Рассматривание фотографий, иллюстраций.</a:t>
            </a: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Подбор художественной литературы (рассказы, повести, стихи о ВОВ), подвижных игр, игр - упражнений, дидактических игр, слушание музыки, просмотр презентаций).</a:t>
            </a: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Сбор материала  о  ВОВ, изготовление наглядно - дидактических пособий, разработка  конспектов занятий, праздников.  </a:t>
            </a:r>
          </a:p>
          <a:p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0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96818"/>
            <a:ext cx="12192000" cy="71108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проекта: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 с видео-презентацией «Родина-мать зовет!» (о начале ВОВ).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Тематический вечер  «Дети герои войны».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 «Герой в моей семье».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 и выставка рисунков «Военная техника».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 «Города-герои».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патриотической акции: «Мы помним героев!».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Спортивные соревнования «Мы – будущие защитники!».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Поэтический вечер «Помним и гордимся!».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 «Как это было!».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Сюжетно-ролевая  игра «Пограничники».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 «Символы Победы - ордена, медали и знамена».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Аппликация «Ордена на кителе».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Выставка плакатов «Мы против войны!»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рассказа А. Митяева «Мешок Овсянки».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патриотической акции: «Мы помним героев!»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Спортивные соревнования «Мы – будущие защитники!»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Итоговое мероприятие: праздник, посвященный 75-летию со Дня победы,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«Этих дней не смолкнет слава!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4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r>
              <a:rPr lang="ru-RU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i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 – подготовительный. Подбор и изучение научно – методической литературы; подбор детской художественной литературы, иллюстративный материал, видеофильмы о войне; подбор песен военных лет; пополнение предметно-пространственной среды дидактическими играми: «Боевые награды», «Посылка на фронт», «Военные профессии», «Военная техника» и др.; изготовление атрибутов для сюжетно-ролевых игр; составление перспективного плана мероприятий.</a:t>
            </a:r>
            <a:endParaRPr lang="ru-RU" sz="2600" i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этап – основной. Реализация перспективного плана, рассчитанного на 4 месяца.</a:t>
            </a:r>
            <a:r>
              <a:rPr lang="ru-RU" sz="2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Реализация основных видов деятельности по образовательным областям, направленных на реализацию проекта.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6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этап – заключительный. </a:t>
            </a:r>
            <a:r>
              <a:rPr lang="ru-RU" sz="2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Обработка практических и методических материалов.  Обобщение материалов проекта. Выступление на педсовете по обмену  опытом «Живая память России».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87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4593"/>
            <a:ext cx="9869214" cy="6763406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предъявления результатов: 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семейных альбомов и составление рассказов по теме «Герой в моей семье»;</a:t>
            </a: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выставка рисунков «Военная техника»;</a:t>
            </a: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возложение цветов к памятнику «Вечный огонь»;</a:t>
            </a: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выставка плакатов «Мы против войны»;</a:t>
            </a: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изготовление стенгазеты «Помним, гордимся, чтим!»</a:t>
            </a: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выставка поделок «Вечный огонь, дань Памяти»;</a:t>
            </a: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в группе патриотического уголка;</a:t>
            </a: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изготовление Георгиевских ленточек в подарок для прохожих;</a:t>
            </a: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презентация проекта на педсовете по обмену  опытом «Живая память России».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1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1365"/>
            <a:ext cx="10832951" cy="66966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 результаты проекта: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проекта  ожидаем, что у детей сформируются  знания и  представления о ВОВ. Наши воспитанники познакомятся с авторами детской литературы о ВОВ и их произведениями. Выучат стихи, песни о ВОВ. </a:t>
            </a:r>
          </a:p>
          <a:p>
            <a:pPr>
              <a:lnSpc>
                <a:spcPct val="150000"/>
              </a:lnSpc>
            </a:pP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поможет  сформировать у детей  патриотические чувства: любовь к Родине, чувство уважения к славным защитникам нашей Родины, к истории своей страны, чувство гордости за свой великий народ, который подарил нам счастливую жизнь. А также повысить культуру не только детей, но и их родителей благодаря активному участию в совместных мероприятиях.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18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098203" y="92623"/>
            <a:ext cx="9969190" cy="1126578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с видео-презентацией «Родина-мать зовет!» (о начале ВОВ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Объект 1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893379"/>
            <a:ext cx="4937125" cy="277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Объект 2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62" y="3670511"/>
            <a:ext cx="5544098" cy="3118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/>
          <a:stretch/>
        </p:blipFill>
        <p:spPr>
          <a:xfrm rot="5400000">
            <a:off x="7171486" y="2028508"/>
            <a:ext cx="5429599" cy="364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51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365</TotalTime>
  <Words>1045</Words>
  <Application>Microsoft Office PowerPoint</Application>
  <PresentationFormat>Широкоэкранный</PresentationFormat>
  <Paragraphs>89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Microsoft Himalaya</vt:lpstr>
      <vt:lpstr>Times New Roman</vt:lpstr>
      <vt:lpstr>Wingdings 3</vt:lpstr>
      <vt:lpstr>Сектор</vt:lpstr>
      <vt:lpstr>Муниципальное бюджетное дошкольное образовательное учреждение детский сад  № 4 «Уголек»   Презентация педагогического проекта по познавательному развитию детей старшего дошкольного возраста «Живая память России»        Мыски 2021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VladINuy</dc:creator>
  <cp:lastModifiedBy>VladINuy</cp:lastModifiedBy>
  <cp:revision>27</cp:revision>
  <dcterms:created xsi:type="dcterms:W3CDTF">2021-01-24T04:09:08Z</dcterms:created>
  <dcterms:modified xsi:type="dcterms:W3CDTF">2021-01-24T10:14:35Z</dcterms:modified>
</cp:coreProperties>
</file>